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929"/>
    <a:srgbClr val="222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CCBE9-4D98-4D0F-8AB8-9BC40492D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B86A3C-1F0C-4B3A-93B1-D61347F9DD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AC85A2-E238-4FD0-ABD0-4F51004C5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528CE-834E-4C24-B2E0-D20AF19B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F003C-15BA-48F3-B54B-5E370A11A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16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D9E87-7103-4668-8D78-61E1C2295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A04DC7-94C4-4621-8D22-D499B055B2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6876B-AD50-4295-BD20-082B1299F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46C8A-01DD-474F-8B78-A44CD7665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F2FEC-0B5E-4B39-A987-618118990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10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346020-13F1-453D-BF9D-F8FE682C6C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04A13-3A87-45C1-B24A-AA35764734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3614F-D25E-416A-B0E8-CF68634FE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C0322-3F82-4D1E-B697-42268D3A4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0E1655-5819-4E05-AB92-C56533F6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687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F7BBE-191D-4625-8A5C-68688327F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83EFB-D76A-4BBA-ADCE-1AB50DF4A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4307E-C58D-4349-B267-755B6A7D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9495B-C623-46EB-A5E7-E56B04823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F0997-2AB8-46AE-B458-4FF2FB7B6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96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1C1A1-AAFD-46D9-A02F-C6EAA4B68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FF224B-0DD0-4E20-AEAF-B55CA953D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4C041-511C-4E80-8803-2CA94D969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440666-DCF9-43C1-843A-507791C51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FBC10-938E-4F7F-BBE3-EA547935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862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219C0-72ED-42E0-B125-6DB00163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AA24C-EE55-412A-8F1C-149618680A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8328C6-7471-45DC-8CF1-0BB3ED22D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B91BF-7759-4DEC-9923-B9E236363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2932BC-9454-4041-8523-AB9DD8C06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B17A0-14BD-4457-A963-8F9358642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27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BB96D-744E-4AE3-9A1F-0B642115D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5CDB8-67D2-4550-8A3E-F852A639DE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36B511-7980-4980-8749-0275DAB035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DE30AD-09C0-46A5-BFE5-6CD594F48A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780D1E-0EFB-44E9-9CF8-3AE95379DF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5756D2-08E0-4075-819D-8FC7ADCA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164F1C-A88C-41B6-9123-2CE312E12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78DD01-B6E2-41D4-8C2E-E6F698435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000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0ED94-D516-4B0E-BA04-98C4FD412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6B533A-9109-4337-8CC5-A7DF41E0A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2BCB6E-021D-40CD-83CA-3531E1C28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D99F1B-B49D-4B85-9728-F05C913E5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93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4BA988-F240-4A52-A542-9F0842B5A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73E26A-FB47-4F6D-8E24-AE4E6B124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958B90-2973-47AB-9D9B-23E11DAD0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631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9B64F-C571-4161-A38E-62BBB01F2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92615-49C3-4B51-8A10-A2E6058D8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AC16E6-CD61-498E-95DD-65A5E32F3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0003C1-2C01-402F-8574-0830F69EF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062C0-4E99-4B2D-A97E-FBC2FE38B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9A846E-0C89-43FE-933B-5C82BC394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82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AA424-B469-4776-BD86-7E1969E02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210FDC-D92B-48A8-8B3E-CADD594558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D08B07-E841-48F8-9AC5-B5B374A2C5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970B42-300E-48CA-928B-316D49368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420BD6-A923-407C-8117-6436524FE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12F6B-4B28-4F67-8528-614145A3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207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6BFC9C-396B-4393-86B6-81EF7115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DEA5C-D937-4B51-A6D9-89958F7464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807F6-1D8E-40C2-B16A-2D54C60C47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65686B-3F5D-47E1-888B-CA34F8CC44B1}" type="datetimeFigureOut">
              <a:rPr lang="en-US" smtClean="0"/>
              <a:t>05-Feb-21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86230-4529-45E4-9E28-36F14027D7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B0330-B146-4D5E-9AD9-314E67E0D8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CDC92-793B-4723-AF87-324875C01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177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7147A7-2279-4C65-BE2B-8638C05B04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69" r="-1" b="390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93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A70F74-2A53-4A56-8C91-BA01DFD5EE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800" b="-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440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7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2DB51673-8E88-44EB-959D-38133DBA2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D2241D-2C53-43B1-BDB2-E626FF49BB5F}"/>
              </a:ext>
            </a:extLst>
          </p:cNvPr>
          <p:cNvSpPr/>
          <p:nvPr/>
        </p:nvSpPr>
        <p:spPr>
          <a:xfrm>
            <a:off x="1153551" y="3429000"/>
            <a:ext cx="3671667" cy="552157"/>
          </a:xfrm>
          <a:prstGeom prst="rect">
            <a:avLst/>
          </a:prstGeom>
          <a:solidFill>
            <a:srgbClr val="222222"/>
          </a:solidFill>
          <a:ln>
            <a:solidFill>
              <a:srgbClr val="292929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32ADD-AA67-43A7-9304-949ABE638F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934" y="1843548"/>
            <a:ext cx="7063066" cy="45343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9A57BC-6D01-4BCC-9A55-037B61367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96" y="3304953"/>
            <a:ext cx="4651922" cy="208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68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42B21F-058F-4A9A-89E1-5CE401744A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587" b="-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0708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E8A81E-6171-46CB-8D2F-F6BA25A70D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124" b="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7280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F5A3ED-6CDA-44DE-9664-25808FE93A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155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368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665137-D434-42D5-9067-57FD22199A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5" r="-1" b="-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55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AEF9E9-BB95-4285-BDCC-6DDE440002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67" r="3470" b="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791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7DFFED-3940-4B7D-8F12-A99D3DC3EF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10" b="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318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9410F9-4BF9-49EA-B056-6F1233EE6A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4333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9370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8317B66-E821-430C-96DF-8D23CBE5E7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60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761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56CB9D-C3E9-4C45-9BAD-B9671C574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5560" y="0"/>
            <a:ext cx="12267559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4A6615-B2D8-4AED-AA48-C804AACE3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797" y="1858297"/>
            <a:ext cx="6289202" cy="417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935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σπυρος βλαχοσπυρος</dc:creator>
  <cp:lastModifiedBy>σπυρος βλαχοσπυρος</cp:lastModifiedBy>
  <cp:revision>1</cp:revision>
  <dcterms:created xsi:type="dcterms:W3CDTF">2021-02-05T16:05:33Z</dcterms:created>
  <dcterms:modified xsi:type="dcterms:W3CDTF">2021-02-05T16:05:35Z</dcterms:modified>
</cp:coreProperties>
</file>

<file path=docProps/thumbnail.jpeg>
</file>